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77" r:id="rId4"/>
    <p:sldId id="276" r:id="rId5"/>
    <p:sldId id="260" r:id="rId6"/>
    <p:sldId id="281" r:id="rId7"/>
    <p:sldId id="261" r:id="rId8"/>
    <p:sldId id="262" r:id="rId9"/>
    <p:sldId id="263" r:id="rId10"/>
    <p:sldId id="278" r:id="rId11"/>
    <p:sldId id="264" r:id="rId12"/>
    <p:sldId id="265" r:id="rId13"/>
    <p:sldId id="266" r:id="rId14"/>
    <p:sldId id="274" r:id="rId15"/>
    <p:sldId id="275" r:id="rId16"/>
    <p:sldId id="268" r:id="rId17"/>
    <p:sldId id="267" r:id="rId18"/>
    <p:sldId id="270" r:id="rId19"/>
    <p:sldId id="279" r:id="rId20"/>
    <p:sldId id="269" r:id="rId21"/>
    <p:sldId id="280" r:id="rId22"/>
    <p:sldId id="273" r:id="rId23"/>
    <p:sldId id="271" r:id="rId24"/>
    <p:sldId id="272" r:id="rId2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B7B58-16B9-4A1F-81A5-2BCEF189BC5A}" v="214" dt="2022-11-19T11:29:35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1DB76-599C-4EBB-8883-7F707156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7A36F7-170A-40C5-B11D-9560D0CC7A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5A157-0246-415F-AAD5-88569A548A40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2EF58A-8E30-4D37-A7EC-4F216F4369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559396-2B74-497B-AB5D-5E48C7A12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399F-8926-4AEA-86E9-BFE8C58A73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4017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0FB5-E2D3-4ECB-98DA-4BA94039202A}" type="datetimeFigureOut">
              <a:rPr lang="pt-BR" noProof="0" smtClean="0"/>
              <a:t>19/11/2022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1D332-2E8D-41BA-99B6-8C5F0BA3C72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11481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1D332-2E8D-41BA-99B6-8C5F0BA3C7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0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87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1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4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3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1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27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4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9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75" r:id="rId6"/>
    <p:sldLayoutId id="2147483871" r:id="rId7"/>
    <p:sldLayoutId id="2147483872" r:id="rId8"/>
    <p:sldLayoutId id="2147483873" r:id="rId9"/>
    <p:sldLayoutId id="2147483874" r:id="rId10"/>
    <p:sldLayoutId id="214748387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86648" y="768334"/>
            <a:ext cx="4025901" cy="2866405"/>
          </a:xfrm>
        </p:spPr>
        <p:txBody>
          <a:bodyPr rtlCol="0">
            <a:noAutofit/>
          </a:bodyPr>
          <a:lstStyle/>
          <a:p>
            <a:r>
              <a:rPr lang="pt-BR" sz="5400" dirty="0"/>
              <a:t>LOGO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486650" y="4283239"/>
            <a:ext cx="4025900" cy="1475177"/>
          </a:xfrm>
        </p:spPr>
        <p:txBody>
          <a:bodyPr rtlCol="0">
            <a:normAutofit fontScale="85000" lnSpcReduction="10000"/>
          </a:bodyPr>
          <a:lstStyle/>
          <a:p>
            <a:r>
              <a:rPr lang="pt-BR" dirty="0"/>
              <a:t>Grupo 3:</a:t>
            </a:r>
            <a:endParaRPr lang="en-US" dirty="0"/>
          </a:p>
          <a:p>
            <a:r>
              <a:rPr lang="pt-BR" dirty="0"/>
              <a:t>Ana Laura Marques, Cristian Firmino, Guilherme Augusto, </a:t>
            </a:r>
            <a:r>
              <a:rPr lang="pt-BR" dirty="0" err="1"/>
              <a:t>Kauan</a:t>
            </a:r>
            <a:r>
              <a:rPr lang="pt-BR" dirty="0"/>
              <a:t> Martins, Nathalia Gonçalves, Thiago Barros e Vitor Carvalho.</a:t>
            </a:r>
            <a:endParaRPr lang="en-US"/>
          </a:p>
          <a:p>
            <a:endParaRPr lang="pt-BR" dirty="0"/>
          </a:p>
        </p:txBody>
      </p:sp>
      <p:pic>
        <p:nvPicPr>
          <p:cNvPr id="15" name="Picture 3" descr="Wavy paint art pattern">
            <a:extLst>
              <a:ext uri="{FF2B5EF4-FFF2-40B4-BE49-F238E27FC236}">
                <a16:creationId xmlns:a16="http://schemas.microsoft.com/office/drawing/2014/main" id="{02ECCFEC-8782-2F1A-D72F-D2686E9AC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2" r="-9" b="-9"/>
          <a:stretch/>
        </p:blipFill>
        <p:spPr>
          <a:xfrm>
            <a:off x="743440" y="681645"/>
            <a:ext cx="5966492" cy="548606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6649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9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68C839F-5B60-7943-C148-B7D9F2D1DF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5106" y="1505743"/>
            <a:ext cx="3846513" cy="3846513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E441474-0203-0EA5-F6DF-E6F79F5D7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11230" y="1505744"/>
            <a:ext cx="3846512" cy="3846512"/>
          </a:xfrm>
        </p:spPr>
      </p:pic>
    </p:spTree>
    <p:extLst>
      <p:ext uri="{BB962C8B-B14F-4D97-AF65-F5344CB8AC3E}">
        <p14:creationId xmlns:p14="http://schemas.microsoft.com/office/powerpoint/2010/main" val="76228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2FF0-499E-226B-01F4-B899D65F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TIPO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51DA-772D-9E82-DEA1-9C424D1F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48F6ACE-B06C-BCB7-1A88-9A31007C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538" y="1219086"/>
            <a:ext cx="4330923" cy="4419827"/>
          </a:xfrm>
        </p:spPr>
      </p:pic>
    </p:spTree>
    <p:extLst>
      <p:ext uri="{BB962C8B-B14F-4D97-AF65-F5344CB8AC3E}">
        <p14:creationId xmlns:p14="http://schemas.microsoft.com/office/powerpoint/2010/main" val="12453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8F39-5CC5-3894-0C4C-430BB108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TIPOGRAFIA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F35EC-CB59-A840-AF76-A82C674A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B867-1253-67C9-67E3-B8F478A2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 Cen MT (N-I)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5E5C3FE3-5052-9387-F8BD-929E2B5EAF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563" y="3042986"/>
            <a:ext cx="5238750" cy="2040440"/>
          </a:xfrm>
        </p:spPr>
      </p:pic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1BB0D4FC-7263-77A5-AEC0-4537B2F98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9688" y="3109679"/>
            <a:ext cx="5238750" cy="1907055"/>
          </a:xfrm>
        </p:spPr>
      </p:pic>
    </p:spTree>
    <p:extLst>
      <p:ext uri="{BB962C8B-B14F-4D97-AF65-F5344CB8AC3E}">
        <p14:creationId xmlns:p14="http://schemas.microsoft.com/office/powerpoint/2010/main" val="3018039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810F-D94B-0033-35AA-60FB17C3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FUTURA BK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3EBDA01-37F7-311D-EA87-E8571AFC4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563" y="3180513"/>
            <a:ext cx="5238750" cy="1765387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C4D5B19-702C-F782-56BF-08ED9153B6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9688" y="3162344"/>
            <a:ext cx="5238750" cy="1801724"/>
          </a:xfrm>
        </p:spPr>
      </p:pic>
    </p:spTree>
    <p:extLst>
      <p:ext uri="{BB962C8B-B14F-4D97-AF65-F5344CB8AC3E}">
        <p14:creationId xmlns:p14="http://schemas.microsoft.com/office/powerpoint/2010/main" val="238959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7511-F150-7127-8B17-16FB259C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5FDE6-5A99-DAF9-04BE-04501DE1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92B1-9AB1-88F2-DB15-131F39EB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ESCOLHA DAS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98DEB-D5B1-24EA-AA93-245105714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584181A-4225-850B-3079-47DF51303B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82" r="6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015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A23099A-CCE0-637B-E676-884EF54D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BE27F0-4B2F-D274-565D-F87FFDA8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Amarelo: estimulação do raciocínio e a criatividade.</a:t>
            </a:r>
          </a:p>
          <a:p>
            <a:r>
              <a:rPr lang="pt-BR" sz="3200" dirty="0"/>
              <a:t>Azul: transmite confiança, intelectualidade, tecnologia.</a:t>
            </a:r>
          </a:p>
        </p:txBody>
      </p:sp>
    </p:spTree>
    <p:extLst>
      <p:ext uri="{BB962C8B-B14F-4D97-AF65-F5344CB8AC3E}">
        <p14:creationId xmlns:p14="http://schemas.microsoft.com/office/powerpoint/2010/main" val="380709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77400-7303-B4F0-739D-8A2076DF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C6A417-3EE1-B5AE-4C8A-D940D8B77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Verde: equilíbrio, harmonia, relaxante.</a:t>
            </a:r>
          </a:p>
          <a:p>
            <a:r>
              <a:rPr lang="pt-BR" sz="3200" dirty="0"/>
              <a:t>Rosa: cortesia, relacionamento.</a:t>
            </a:r>
          </a:p>
        </p:txBody>
      </p:sp>
    </p:spTree>
    <p:extLst>
      <p:ext uri="{BB962C8B-B14F-4D97-AF65-F5344CB8AC3E}">
        <p14:creationId xmlns:p14="http://schemas.microsoft.com/office/powerpoint/2010/main" val="380776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96F3-5747-7ACD-43B1-F149627F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FORMAS DO LOGOTIPO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0122-9E6D-C399-56FF-839E28B5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8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3E87-81FC-DB6A-AE7A-F198E766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PALETA DE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5D64C-6169-E94F-9551-A9ECCFC8D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86DE7-69B7-7DD1-5D23-A35AD88F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Paleta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90FE5D55-B246-EF84-DB3B-E00902C4A6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367" b="10367"/>
          <a:stretch>
            <a:fillRect/>
          </a:stretch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4AC720-AEBD-7BCB-2054-A5A9482EF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Hexadecimal:</a:t>
            </a:r>
          </a:p>
        </p:txBody>
      </p:sp>
    </p:spTree>
    <p:extLst>
      <p:ext uri="{BB962C8B-B14F-4D97-AF65-F5344CB8AC3E}">
        <p14:creationId xmlns:p14="http://schemas.microsoft.com/office/powerpoint/2010/main" val="347449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4C39-D150-B9FF-52F6-A65C6E81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AZUL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2FD0C26F-2C86-CF06-D808-0743EC08B7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695" r="669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D3BBF-1CB7-7D39-5D29-318E3A3D1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COMUNIDADE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INTELECTUALIDADE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TRANQUILIDADE</a:t>
            </a:r>
          </a:p>
        </p:txBody>
      </p:sp>
    </p:spTree>
    <p:extLst>
      <p:ext uri="{BB962C8B-B14F-4D97-AF65-F5344CB8AC3E}">
        <p14:creationId xmlns:p14="http://schemas.microsoft.com/office/powerpoint/2010/main" val="130433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BED9-881B-7ECC-FF91-E3951A0D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79666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9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26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Wavy paint art pattern">
            <a:extLst>
              <a:ext uri="{FF2B5EF4-FFF2-40B4-BE49-F238E27FC236}">
                <a16:creationId xmlns:a16="http://schemas.microsoft.com/office/drawing/2014/main" id="{12629AD5-696A-F90E-AD60-6F11C4B4FE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363" b="162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4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C412D-6A2B-C9B7-5AF8-4212B494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EC16A-3826-D563-07E3-86F1651C4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Goethe, Theory of </a:t>
            </a:r>
            <a:r>
              <a:rPr lang="en-US" sz="2800" dirty="0" err="1"/>
              <a:t>Colours</a:t>
            </a:r>
            <a:r>
              <a:rPr lang="en-US" sz="2800" dirty="0"/>
              <a:t>, trans. Charles Lock Eastlake, Cambridge, Massachusetts: The M.I.T. Press, 1982.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pt-BR" sz="2800" dirty="0"/>
              <a:t>TIPOGRAFIAS, Guia completo para tipografias. IFMG - CAMPUS BAMBUÍ, 24 de Maio de 2022.</a:t>
            </a:r>
          </a:p>
          <a:p>
            <a:pPr algn="just"/>
            <a:r>
              <a:rPr lang="pt-BR" sz="2200" dirty="0"/>
              <a:t>Disponível em: &lt;https://www.bambui.ifmg.edu.br/portal/</a:t>
            </a:r>
            <a:r>
              <a:rPr lang="pt-BR" sz="2200" dirty="0" err="1"/>
              <a:t>uncategorised</a:t>
            </a:r>
            <a:r>
              <a:rPr lang="pt-BR" sz="2200" dirty="0"/>
              <a:t>/diferentes-tipos-de-tipografia-guia-completo-para-</a:t>
            </a:r>
            <a:r>
              <a:rPr lang="pt-BR" sz="2200" dirty="0" err="1"/>
              <a:t>nao</a:t>
            </a:r>
            <a:r>
              <a:rPr lang="pt-BR" sz="2200" dirty="0"/>
              <a:t>-designers&gt;. Acesso em: 12 de nov. de 2022.</a:t>
            </a:r>
            <a:endParaRPr lang="en-US" sz="2200" dirty="0"/>
          </a:p>
          <a:p>
            <a:endParaRPr lang="en-US" dirty="0" err="1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22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F0EEE-7732-5C14-CE15-6DD6895B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884F769-945B-4CD4-451F-038898B80D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5976" y="2365375"/>
            <a:ext cx="4853923" cy="3395663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562258B-1D75-77E4-FD0D-284E7195A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054" y="2365375"/>
            <a:ext cx="4844017" cy="3395663"/>
          </a:xfrm>
        </p:spPr>
      </p:pic>
    </p:spTree>
    <p:extLst>
      <p:ext uri="{BB962C8B-B14F-4D97-AF65-F5344CB8AC3E}">
        <p14:creationId xmlns:p14="http://schemas.microsoft.com/office/powerpoint/2010/main" val="27158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D464D-3F6A-3C95-B955-040F7447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A651F91-A99E-9831-548F-6C22CA91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0534" y="2365375"/>
            <a:ext cx="4864807" cy="3395663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36A4E281-6E7D-C521-8D03-7365A7533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0170" y="2365375"/>
            <a:ext cx="4877786" cy="3395663"/>
          </a:xfrm>
        </p:spPr>
      </p:pic>
    </p:spTree>
    <p:extLst>
      <p:ext uri="{BB962C8B-B14F-4D97-AF65-F5344CB8AC3E}">
        <p14:creationId xmlns:p14="http://schemas.microsoft.com/office/powerpoint/2010/main" val="418575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FBD4-9BE6-D8D4-6561-F7F26F12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ESCOLHA DO 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54B6-E149-4CFB-4E0C-12A7DA5DA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1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FBAA8-E0C0-FDA0-6EBB-F565B610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NOMES COGITADOS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7390E-60CA-BFAF-C357-B59766C9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EDU4FUN</a:t>
            </a:r>
          </a:p>
          <a:p>
            <a:r>
              <a:rPr lang="pt-BR" dirty="0"/>
              <a:t>INCENTIVA</a:t>
            </a:r>
          </a:p>
          <a:p>
            <a:r>
              <a:rPr lang="pt-BR" dirty="0"/>
              <a:t>FINDER</a:t>
            </a:r>
          </a:p>
          <a:p>
            <a:r>
              <a:rPr lang="pt-BR" dirty="0"/>
              <a:t>EDUCONECT</a:t>
            </a:r>
          </a:p>
          <a:p>
            <a:r>
              <a:rPr lang="pt-BR" dirty="0"/>
              <a:t>HEXABIT</a:t>
            </a:r>
          </a:p>
          <a:p>
            <a:r>
              <a:rPr lang="pt-BR" dirty="0"/>
              <a:t>EDUKA</a:t>
            </a:r>
          </a:p>
        </p:txBody>
      </p:sp>
    </p:spTree>
    <p:extLst>
      <p:ext uri="{BB962C8B-B14F-4D97-AF65-F5344CB8AC3E}">
        <p14:creationId xmlns:p14="http://schemas.microsoft.com/office/powerpoint/2010/main" val="26987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D213-A5DF-3518-E240-AB4B0E63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NOME ESCOLHIDO</a:t>
            </a:r>
          </a:p>
        </p:txBody>
      </p:sp>
      <p:pic>
        <p:nvPicPr>
          <p:cNvPr id="6" name="Espaço Reservado para Imagem 5" descr="Grupo de jovens juntos na academia">
            <a:extLst>
              <a:ext uri="{FF2B5EF4-FFF2-40B4-BE49-F238E27FC236}">
                <a16:creationId xmlns:a16="http://schemas.microsoft.com/office/drawing/2014/main" id="{8FCAD900-BE51-6515-8117-02B85F9CDB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539" r="853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107A0-3BE5-5700-E8C8-AFFD73CCE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200" dirty="0" err="1"/>
              <a:t>Definição</a:t>
            </a:r>
            <a:r>
              <a:rPr lang="en-US" sz="3200" dirty="0"/>
              <a:t> de </a:t>
            </a:r>
            <a:r>
              <a:rPr lang="en-US" sz="3200" i="1" dirty="0"/>
              <a:t>INCENTIVA</a:t>
            </a:r>
            <a:r>
              <a:rPr lang="en-US" sz="3200" dirty="0"/>
              <a:t>:</a:t>
            </a:r>
          </a:p>
          <a:p>
            <a:pPr algn="ctr"/>
            <a:r>
              <a:rPr lang="en-US" sz="2800" dirty="0" err="1"/>
              <a:t>Entusiasma</a:t>
            </a:r>
            <a:r>
              <a:rPr lang="en-US" sz="2800" dirty="0"/>
              <a:t>, </a:t>
            </a:r>
            <a:r>
              <a:rPr lang="en-US" sz="2800" dirty="0" err="1"/>
              <a:t>estimula</a:t>
            </a:r>
            <a:r>
              <a:rPr lang="en-US" sz="2800" dirty="0"/>
              <a:t>, </a:t>
            </a:r>
            <a:r>
              <a:rPr lang="en-US" sz="2800" dirty="0" err="1"/>
              <a:t>promove</a:t>
            </a:r>
            <a:r>
              <a:rPr lang="en-US" sz="2800" dirty="0"/>
              <a:t>, </a:t>
            </a:r>
            <a:r>
              <a:rPr lang="en-US" sz="2800" dirty="0" err="1"/>
              <a:t>punge</a:t>
            </a:r>
            <a:r>
              <a:rPr lang="en-US" sz="2800" dirty="0"/>
              <a:t>, </a:t>
            </a:r>
            <a:r>
              <a:rPr lang="en-US" sz="2800" dirty="0" err="1"/>
              <a:t>acoroçoa</a:t>
            </a:r>
            <a:r>
              <a:rPr lang="en-US" sz="2800" dirty="0"/>
              <a:t>, anima, </a:t>
            </a:r>
            <a:r>
              <a:rPr lang="en-US" sz="2800" dirty="0" err="1"/>
              <a:t>encoraja</a:t>
            </a:r>
            <a:r>
              <a:rPr lang="en-US" sz="2800" dirty="0"/>
              <a:t>, </a:t>
            </a:r>
            <a:r>
              <a:rPr lang="en-US" sz="2800" dirty="0" err="1"/>
              <a:t>incita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13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8F4E-3844-59D7-E995-DE231028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Estudos</a:t>
            </a:r>
            <a:r>
              <a:rPr lang="en-US" dirty="0"/>
              <a:t> do </a:t>
            </a:r>
            <a:r>
              <a:rPr lang="en-US" dirty="0" err="1"/>
              <a:t>Logotipo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24AA-F63C-E4F5-CE72-BF066952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6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E95291A4-61CC-1A9E-498E-58D841CB3B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97805" y="2040731"/>
            <a:ext cx="3167857" cy="3167857"/>
          </a:xfrm>
        </p:spPr>
      </p:pic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EC9D057C-DC30-5686-2516-E6C7F6D1D1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26338" y="2057402"/>
            <a:ext cx="3294062" cy="3294062"/>
          </a:xfrm>
        </p:spPr>
      </p:pic>
    </p:spTree>
    <p:extLst>
      <p:ext uri="{BB962C8B-B14F-4D97-AF65-F5344CB8AC3E}">
        <p14:creationId xmlns:p14="http://schemas.microsoft.com/office/powerpoint/2010/main" val="1332049556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FCCEE113439744BB0A64FF48816604" ma:contentTypeVersion="11" ma:contentTypeDescription="Crie um novo documento." ma:contentTypeScope="" ma:versionID="76ca76400609734d01fe7c0036d3c6bb">
  <xsd:schema xmlns:xsd="http://www.w3.org/2001/XMLSchema" xmlns:xs="http://www.w3.org/2001/XMLSchema" xmlns:p="http://schemas.microsoft.com/office/2006/metadata/properties" xmlns:ns2="8e1fa902-630e-4598-9115-1429a8249cec" xmlns:ns3="b974e997-245a-49a4-83f1-e2b4d083325e" targetNamespace="http://schemas.microsoft.com/office/2006/metadata/properties" ma:root="true" ma:fieldsID="076121643bf37d913acc0aaf5380846f" ns2:_="" ns3:_="">
    <xsd:import namespace="8e1fa902-630e-4598-9115-1429a8249cec"/>
    <xsd:import namespace="b974e997-245a-49a4-83f1-e2b4d083325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1fa902-630e-4598-9115-1429a8249ce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74e997-245a-49a4-83f1-e2b4d083325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ee1def5e-904b-476d-a721-ab7788dc7e12}" ma:internalName="TaxCatchAll" ma:showField="CatchAllData" ma:web="b974e997-245a-49a4-83f1-e2b4d08332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FA238E-B043-4689-89C7-266AC7C17417}"/>
</file>

<file path=customXml/itemProps2.xml><?xml version="1.0" encoding="utf-8"?>
<ds:datastoreItem xmlns:ds="http://schemas.openxmlformats.org/officeDocument/2006/customXml" ds:itemID="{F910E344-3B63-4D50-8246-63E5ED2C268E}"/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48</TotalTime>
  <Words>209</Words>
  <Application>Microsoft Office PowerPoint</Application>
  <PresentationFormat>Widescreen</PresentationFormat>
  <Paragraphs>44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Neue Haas Grotesk Text Pro</vt:lpstr>
      <vt:lpstr>PunchcardVTI</vt:lpstr>
      <vt:lpstr>LOGO</vt:lpstr>
      <vt:lpstr>FORMAS DO LOGOTIPO</vt:lpstr>
      <vt:lpstr>Formas</vt:lpstr>
      <vt:lpstr>Formas</vt:lpstr>
      <vt:lpstr>ESCOLHA DO NOME</vt:lpstr>
      <vt:lpstr>NOMES COGITADOS</vt:lpstr>
      <vt:lpstr>NOME ESCOLHIDO</vt:lpstr>
      <vt:lpstr>Estudos do Logotipo</vt:lpstr>
      <vt:lpstr>Apresentação do PowerPoint</vt:lpstr>
      <vt:lpstr>Apresentação do PowerPoint</vt:lpstr>
      <vt:lpstr>LOGO TIPO FINAL</vt:lpstr>
      <vt:lpstr>Apresentação do PowerPoint</vt:lpstr>
      <vt:lpstr>TIPOGRAFIA</vt:lpstr>
      <vt:lpstr>TW Cen MT (N-I)</vt:lpstr>
      <vt:lpstr>FUTURA BK</vt:lpstr>
      <vt:lpstr>CORES</vt:lpstr>
      <vt:lpstr>ESCOLHA DAS CORES</vt:lpstr>
      <vt:lpstr>Cores</vt:lpstr>
      <vt:lpstr>Cores</vt:lpstr>
      <vt:lpstr>PALETA DE CORES</vt:lpstr>
      <vt:lpstr>Paleta</vt:lpstr>
      <vt:lpstr>O AZUL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THIAGO BARROS GOMES</cp:lastModifiedBy>
  <cp:revision>94</cp:revision>
  <dcterms:created xsi:type="dcterms:W3CDTF">2022-11-19T09:42:09Z</dcterms:created>
  <dcterms:modified xsi:type="dcterms:W3CDTF">2022-11-19T13:34:15Z</dcterms:modified>
</cp:coreProperties>
</file>